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0" r:id="rId7"/>
    <p:sldId id="265" r:id="rId8"/>
    <p:sldId id="264" r:id="rId9"/>
    <p:sldId id="268" r:id="rId10"/>
    <p:sldId id="267" r:id="rId11"/>
    <p:sldId id="266" r:id="rId12"/>
    <p:sldId id="26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8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4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7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4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2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4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4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5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3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9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BCD6-79EA-41CD-B925-85610A448921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3901-D38E-4643-9AE2-B0D7D4DFF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704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18650"/>
            <a:ext cx="9144000" cy="114316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 семейный бюджет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02509" y="4805237"/>
            <a:ext cx="4804012" cy="165576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Ефимова Л.Н.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303" y="177732"/>
            <a:ext cx="703539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1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900" y="1252467"/>
            <a:ext cx="952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9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5" b="3015"/>
          <a:stretch/>
        </p:blipFill>
        <p:spPr>
          <a:xfrm>
            <a:off x="4121622" y="264758"/>
            <a:ext cx="5786651" cy="591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1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64" t="3815" r="5962" b="4804"/>
          <a:stretch/>
        </p:blipFill>
        <p:spPr>
          <a:xfrm>
            <a:off x="2790967" y="365125"/>
            <a:ext cx="8134065" cy="61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20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437" y="1027906"/>
            <a:ext cx="7389125" cy="44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9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4759" y="791570"/>
            <a:ext cx="7088283" cy="47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07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82"/>
          <a:stretch/>
        </p:blipFill>
        <p:spPr>
          <a:xfrm>
            <a:off x="2286000" y="824103"/>
            <a:ext cx="9144000" cy="52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3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9952" y="348113"/>
            <a:ext cx="97536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7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81" y="172422"/>
            <a:ext cx="4227439" cy="65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9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8206" y="-105770"/>
            <a:ext cx="8875594" cy="66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125" t="4975" r="4876" b="4676"/>
          <a:stretch/>
        </p:blipFill>
        <p:spPr>
          <a:xfrm>
            <a:off x="2975212" y="343019"/>
            <a:ext cx="8229600" cy="619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06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721" t="8756" r="7114" b="6866"/>
          <a:stretch/>
        </p:blipFill>
        <p:spPr>
          <a:xfrm>
            <a:off x="2872853" y="547735"/>
            <a:ext cx="7970293" cy="578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35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7443" y="191069"/>
            <a:ext cx="6142914" cy="61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5924" y="269164"/>
            <a:ext cx="5774851" cy="57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628" t="1083" r="37075" b="6154"/>
          <a:stretch/>
        </p:blipFill>
        <p:spPr>
          <a:xfrm>
            <a:off x="0" y="-1"/>
            <a:ext cx="12192000" cy="6882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924" y="554320"/>
            <a:ext cx="8685876" cy="56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08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</Words>
  <Application>Microsoft Office PowerPoint</Application>
  <PresentationFormat>Широкоэкранный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Планируем семейный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2021-05-23T05:40:18Z</dcterms:created>
  <dcterms:modified xsi:type="dcterms:W3CDTF">2021-05-23T07:06:43Z</dcterms:modified>
</cp:coreProperties>
</file>